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-8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3CB67-0233-4C50-8572-DD3FDF4287E9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234-E68B-41DD-9848-C274546BE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9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3CB67-0233-4C50-8572-DD3FDF4287E9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234-E68B-41DD-9848-C274546BE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05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3CB67-0233-4C50-8572-DD3FDF4287E9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234-E68B-41DD-9848-C274546BE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79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3CB67-0233-4C50-8572-DD3FDF4287E9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234-E68B-41DD-9848-C274546BE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30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3CB67-0233-4C50-8572-DD3FDF4287E9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234-E68B-41DD-9848-C274546BE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6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3CB67-0233-4C50-8572-DD3FDF4287E9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234-E68B-41DD-9848-C274546BE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56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3CB67-0233-4C50-8572-DD3FDF4287E9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234-E68B-41DD-9848-C274546BE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71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3CB67-0233-4C50-8572-DD3FDF4287E9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234-E68B-41DD-9848-C274546BE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627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3CB67-0233-4C50-8572-DD3FDF4287E9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234-E68B-41DD-9848-C274546BE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6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3CB67-0233-4C50-8572-DD3FDF4287E9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234-E68B-41DD-9848-C274546BE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83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3CB67-0233-4C50-8572-DD3FDF4287E9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C8234-E68B-41DD-9848-C274546BE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39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3CB67-0233-4C50-8572-DD3FDF4287E9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C8234-E68B-41DD-9848-C274546BE0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09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CCRR Comparison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855"/>
          <a:stretch/>
        </p:blipFill>
        <p:spPr bwMode="auto">
          <a:xfrm>
            <a:off x="609599" y="1676400"/>
            <a:ext cx="3898669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798"/>
          <a:stretch/>
        </p:blipFill>
        <p:spPr bwMode="auto">
          <a:xfrm>
            <a:off x="4648200" y="1833228"/>
            <a:ext cx="4114800" cy="2674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1371600" y="3390900"/>
            <a:ext cx="2317867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727812" y="2948769"/>
            <a:ext cx="3657600" cy="3508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343400"/>
            <a:ext cx="2852262" cy="130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5880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76400"/>
            <a:ext cx="3376612" cy="4424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447800"/>
            <a:ext cx="3438525" cy="428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909"/>
          <a:stretch/>
        </p:blipFill>
        <p:spPr bwMode="auto">
          <a:xfrm>
            <a:off x="5334000" y="5638800"/>
            <a:ext cx="2443968" cy="1107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CCRR Comparison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286001" y="4114800"/>
            <a:ext cx="14478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400800" y="5719410"/>
            <a:ext cx="14478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82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7347"/>
            <a:ext cx="3395663" cy="464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565"/>
          <a:stretch/>
        </p:blipFill>
        <p:spPr bwMode="auto">
          <a:xfrm>
            <a:off x="5029200" y="1600200"/>
            <a:ext cx="3438525" cy="300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873"/>
          <a:stretch/>
        </p:blipFill>
        <p:spPr bwMode="auto">
          <a:xfrm>
            <a:off x="4855191" y="4648200"/>
            <a:ext cx="3932237" cy="1604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CCRR Comparison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533400" y="3103159"/>
            <a:ext cx="1828800" cy="977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638925" y="2133600"/>
            <a:ext cx="1828800" cy="14242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73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CCRR Comparison</vt:lpstr>
      <vt:lpstr>CCRR Comparison</vt:lpstr>
      <vt:lpstr>CCRR Comparison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ChrisJohn</dc:creator>
  <cp:lastModifiedBy>ChrisJohn</cp:lastModifiedBy>
  <cp:revision>6</cp:revision>
  <dcterms:created xsi:type="dcterms:W3CDTF">2013-04-18T17:00:24Z</dcterms:created>
  <dcterms:modified xsi:type="dcterms:W3CDTF">2013-04-18T18:13:00Z</dcterms:modified>
</cp:coreProperties>
</file>