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37" autoAdjust="0"/>
  </p:normalViewPr>
  <p:slideViewPr>
    <p:cSldViewPr>
      <p:cViewPr>
        <p:scale>
          <a:sx n="123" d="100"/>
          <a:sy n="123" d="100"/>
        </p:scale>
        <p:origin x="-1284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624FD74-0014-4B57-8461-E1BC9D3C2059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CA7C424-82C5-496A-A60E-461FFCA8D706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FD74-0014-4B57-8461-E1BC9D3C2059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C424-82C5-496A-A60E-461FFCA8D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FD74-0014-4B57-8461-E1BC9D3C2059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C424-82C5-496A-A60E-461FFCA8D70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FD74-0014-4B57-8461-E1BC9D3C2059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C424-82C5-496A-A60E-461FFCA8D70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624FD74-0014-4B57-8461-E1BC9D3C2059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CA7C424-82C5-496A-A60E-461FFCA8D70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FD74-0014-4B57-8461-E1BC9D3C2059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C424-82C5-496A-A60E-461FFCA8D70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FD74-0014-4B57-8461-E1BC9D3C2059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C424-82C5-496A-A60E-461FFCA8D70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FD74-0014-4B57-8461-E1BC9D3C2059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C424-82C5-496A-A60E-461FFCA8D70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FD74-0014-4B57-8461-E1BC9D3C2059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C424-82C5-496A-A60E-461FFCA8D70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FD74-0014-4B57-8461-E1BC9D3C2059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C424-82C5-496A-A60E-461FFCA8D70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FD74-0014-4B57-8461-E1BC9D3C2059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C424-82C5-496A-A60E-461FFCA8D70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624FD74-0014-4B57-8461-E1BC9D3C2059}" type="datetimeFigureOut">
              <a:rPr lang="en-US" smtClean="0"/>
              <a:t>6/4/2013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CA7C424-82C5-496A-A60E-461FFCA8D706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Child Car Seat Footrest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Existing Solutions from Cursory Internet Search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Desperate-Parent Jury-Rig</a:t>
            </a:r>
            <a:endParaRPr lang="en-US" dirty="0"/>
          </a:p>
        </p:txBody>
      </p:sp>
      <p:pic>
        <p:nvPicPr>
          <p:cNvPr id="5" name="Content Placeholder 4" descr="footrest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447800" y="1398345"/>
            <a:ext cx="6477000" cy="485055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Hanging Cylinder</a:t>
            </a:r>
            <a:endParaRPr lang="en-US" dirty="0"/>
          </a:p>
        </p:txBody>
      </p:sp>
      <p:pic>
        <p:nvPicPr>
          <p:cNvPr id="4" name="Content Placeholder 3" descr="522445_476017032431031_1714820406_n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454626"/>
            <a:ext cx="8229600" cy="446627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Under-Seat Angling Footrest</a:t>
            </a:r>
            <a:endParaRPr lang="en-US" dirty="0"/>
          </a:p>
        </p:txBody>
      </p:sp>
      <p:pic>
        <p:nvPicPr>
          <p:cNvPr id="4" name="Content Placeholder 3" descr="Car_Seat_Comfort_Footrest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2771" y="1784999"/>
            <a:ext cx="8234030" cy="4158601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Seat-integrated Footrest</a:t>
            </a:r>
            <a:endParaRPr lang="en-US" dirty="0"/>
          </a:p>
        </p:txBody>
      </p:sp>
      <p:pic>
        <p:nvPicPr>
          <p:cNvPr id="4" name="Content Placeholder 3" descr="recaro_foot_rest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262980" y="1500981"/>
            <a:ext cx="4671219" cy="4671219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Patent #6561588</a:t>
            </a:r>
            <a:endParaRPr lang="en-US" dirty="0"/>
          </a:p>
        </p:txBody>
      </p:sp>
      <p:pic>
        <p:nvPicPr>
          <p:cNvPr id="4" name="Content Placeholder 3" descr="6561588-0-larg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953540" y="1219200"/>
            <a:ext cx="5236920" cy="4937125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</TotalTime>
  <Words>22</Words>
  <Application>Microsoft Office PowerPoint</Application>
  <PresentationFormat>On-screen Show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Origin</vt:lpstr>
      <vt:lpstr>Child Car Seat Footrest</vt:lpstr>
      <vt:lpstr>Desperate-Parent Jury-Rig</vt:lpstr>
      <vt:lpstr>Hanging Cylinder</vt:lpstr>
      <vt:lpstr>Under-Seat Angling Footrest</vt:lpstr>
      <vt:lpstr>Seat-integrated Footrest</vt:lpstr>
      <vt:lpstr>Patent #6561588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Existing Solutions</dc:title>
  <dc:creator>Hogan</dc:creator>
  <cp:lastModifiedBy>ChrisJohn</cp:lastModifiedBy>
  <cp:revision>3</cp:revision>
  <dcterms:created xsi:type="dcterms:W3CDTF">2013-06-04T14:35:39Z</dcterms:created>
  <dcterms:modified xsi:type="dcterms:W3CDTF">2013-06-04T18:20:19Z</dcterms:modified>
</cp:coreProperties>
</file>